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werkduesseldorf.de/index.html" TargetMode="External"/><Relationship Id="rId3" Type="http://schemas.openxmlformats.org/officeDocument/2006/relationships/hyperlink" Target="https://spaces.dachwerkduesseldorf.de/paket-6be4ac8e357d43469b4f21036ce1cdc3/dachbegr-nung-planen-extensive-und-intensive-begr-nung-im-vergleich-2d3a71e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Dachfunktionen verstehen: Von der Tragstruktur bis zur Wasserableitung</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Dachbegrünung planen: Extensive und intensive Begrünung im Vergleich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